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57B819-8515-4F75-8DCE-6668E57FC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257DB1-FB86-4BF7-BD32-84AFAB783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95BF2-2955-4901-94C1-B0D97D78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DAD987-D9F0-4DC7-A64F-0D043307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DD6C2E-1599-43DB-ABE1-C5090530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346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CB764-9090-47C8-9FE5-5454F29F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C9CE90-DB20-4352-BA06-F3EF5BA15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D9904A-FE95-4E44-B9BA-F6FE9175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C32E76-5791-44E9-B085-5F27A0EF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128AFB-3870-4FD8-83D1-13E04917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65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FAA291D-DB5D-4E7E-AEDB-FCC356414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09CEB0-BF5F-450B-9025-317A27131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74CEE-5BA9-48B7-AAD4-4DDA63DE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1D3200-29D7-4D86-8B8C-BC21DEFF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D72940-15D6-4A67-AA5E-9A0CF7E9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8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0587CB-6CDA-46C3-BCDF-0CF5F2800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7427C8-4FA3-4D05-8040-4A8BB010C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AAE898-1371-4DF6-A495-734E95F65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17E66F-5B31-43BD-B865-7CC9B2FE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ADAC7-52B9-4E64-B8F6-1FF552B4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252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8A1E5-9A09-4E6B-85EE-2E1924D1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0A3C35-A86B-42C9-9134-9FE14147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43FFD3-1730-4DF8-886B-3C224B67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CCA566-1200-4416-8F88-AA3EE682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E60FA-6981-46BD-9E7E-2167A72B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50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1606D-2ED7-4970-A48D-7AC0B2D5A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0FFEA0-5995-41E7-B7B1-A419A9E79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1319E99-F227-4CB1-8E3E-A6E0300CD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68A546-40E4-412C-A367-945A87B8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2055D5-C6F0-4E93-BD7C-D10A6871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5E5580-91A3-4F1C-AC8A-2F8E3D23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49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C0084E-4179-4B22-A50B-F828584E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8F7C8-F872-4FD8-A170-D195D5EA9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378C3C8-E004-4E45-808D-14058479A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52A16E4-3403-493E-8A2A-20FD3213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3100F7A-57CD-47A2-B681-5F24BD477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DF80E6-C28A-4CFC-AB4B-E73FF583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15F6100-3F8E-44F8-B49D-BDC7903F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6F64EF-E21A-4FBE-82E5-D269DF2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58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698CDC-509E-4AF9-A156-B40A12F9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B772A06-A6C0-4395-A315-6AA29CE1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322EFD5-6DD1-40E9-9CE6-B531372A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2A4292-39A4-4D21-9F50-30B04C57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566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DB9C4D-D492-4905-8E33-03316957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B851B1-E380-4FE8-9DF0-5A683480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F1F89F-1A16-4323-85CA-5E2952AF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032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7599B-B80E-4056-ADCE-3AA496388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FDA6BC-4DE2-4C9B-98E1-03B43229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C059E1-686F-4529-A9B0-8127A8251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F8A7EA-EF7F-4684-9B92-25BD185F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E7755-ED16-4D6C-A524-C03A718BA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E876E9-B82D-47DE-AD30-134117FF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18D2C3-B557-459D-A03E-0EE65629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C118D6E-5939-47D1-9471-09B52C9E3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FB31C8-E3FF-4C65-8B5A-2E2510AD5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58B8A8-EB6C-45B9-B2C5-EF8BB8F0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691F99-35A5-481C-ACA6-26AC9D79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731FA3-35E0-4E87-9FAB-7E6D80C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135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B210454-436E-48E0-A7B1-1E6179D6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5C9C0B-4D55-4886-9679-0F38B6A7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3A56F1-3234-42E8-8841-D570C5C20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E30E3-6DE2-4FBC-A4CE-F5EDF72B3A1C}" type="datetimeFigureOut">
              <a:rPr lang="fr-FR" smtClean="0"/>
              <a:t>21/04/2021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03E00A-ED2E-4601-BC18-FE4DB0CD4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EA7374-27DC-470E-97A0-F2451B5B7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D088-1F33-42E8-BC21-0470AE6E282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63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ièce, casino, scène&#10;&#10;Description générée automatiquement">
            <a:extLst>
              <a:ext uri="{FF2B5EF4-FFF2-40B4-BE49-F238E27FC236}">
                <a16:creationId xmlns:a16="http://schemas.microsoft.com/office/drawing/2014/main" id="{6ABD4D4D-F051-4A29-8142-28E94AFC4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5E60F8B-1218-4F37-9A5A-20A20CC000C3}"/>
              </a:ext>
            </a:extLst>
          </p:cNvPr>
          <p:cNvSpPr txBox="1"/>
          <p:nvPr/>
        </p:nvSpPr>
        <p:spPr>
          <a:xfrm>
            <a:off x="6096000" y="895024"/>
            <a:ext cx="4099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Projet-</a:t>
            </a:r>
            <a:r>
              <a:rPr lang="fr-FR" sz="4800" dirty="0" err="1">
                <a:solidFill>
                  <a:schemeClr val="bg1"/>
                </a:solidFill>
              </a:rPr>
              <a:t>L2AN1</a:t>
            </a:r>
            <a:r>
              <a:rPr lang="fr-FR" sz="4800" dirty="0">
                <a:solidFill>
                  <a:schemeClr val="bg1"/>
                </a:solidFill>
              </a:rPr>
              <a:t> : </a:t>
            </a:r>
            <a:r>
              <a:rPr lang="fr-FR" sz="4800" dirty="0" err="1">
                <a:solidFill>
                  <a:srgbClr val="FF0000"/>
                </a:solidFill>
              </a:rPr>
              <a:t>BLAKCJACK</a:t>
            </a:r>
            <a:r>
              <a:rPr lang="fr-FR" sz="4800" dirty="0">
                <a:solidFill>
                  <a:schemeClr val="bg1"/>
                </a:solidFill>
              </a:rPr>
              <a:t> </a:t>
            </a:r>
            <a:r>
              <a:rPr lang="fr-FR" sz="4800" dirty="0">
                <a:solidFill>
                  <a:srgbClr val="00B0F0"/>
                </a:solidFill>
              </a:rPr>
              <a:t>City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AB58501-FD51-40B4-841A-4EDF3AA18486}"/>
              </a:ext>
            </a:extLst>
          </p:cNvPr>
          <p:cNvSpPr txBox="1"/>
          <p:nvPr/>
        </p:nvSpPr>
        <p:spPr>
          <a:xfrm>
            <a:off x="7112304" y="4060418"/>
            <a:ext cx="2066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El-</a:t>
            </a:r>
            <a:r>
              <a:rPr lang="fr-FR" dirty="0" err="1">
                <a:solidFill>
                  <a:schemeClr val="bg1"/>
                </a:solidFill>
              </a:rPr>
              <a:t>Mougharti</a:t>
            </a:r>
            <a:r>
              <a:rPr lang="fr-FR" dirty="0">
                <a:solidFill>
                  <a:schemeClr val="bg1"/>
                </a:solidFill>
              </a:rPr>
              <a:t> Hanafi</a:t>
            </a:r>
          </a:p>
          <a:p>
            <a:r>
              <a:rPr lang="fr-FR" dirty="0">
                <a:solidFill>
                  <a:schemeClr val="bg1"/>
                </a:solidFill>
              </a:rPr>
              <a:t>Vallée Arthur</a:t>
            </a:r>
          </a:p>
          <a:p>
            <a:r>
              <a:rPr lang="fr-FR" dirty="0" err="1">
                <a:solidFill>
                  <a:schemeClr val="bg1"/>
                </a:solidFill>
              </a:rPr>
              <a:t>Couquet</a:t>
            </a:r>
            <a:r>
              <a:rPr lang="fr-FR" dirty="0">
                <a:solidFill>
                  <a:schemeClr val="bg1"/>
                </a:solidFill>
              </a:rPr>
              <a:t> Samuel</a:t>
            </a:r>
          </a:p>
          <a:p>
            <a:r>
              <a:rPr lang="fr-FR" dirty="0">
                <a:solidFill>
                  <a:schemeClr val="bg1"/>
                </a:solidFill>
              </a:rPr>
              <a:t>Stefanos Alexandre</a:t>
            </a:r>
          </a:p>
        </p:txBody>
      </p:sp>
    </p:spTree>
    <p:extLst>
      <p:ext uri="{BB962C8B-B14F-4D97-AF65-F5344CB8AC3E}">
        <p14:creationId xmlns:p14="http://schemas.microsoft.com/office/powerpoint/2010/main" val="357557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3C89FF0-E953-42A1-A7A4-756B36251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F12E7E-FE74-46A1-872B-F7AA0622C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6470AF8-F5EE-44F4-BC7C-D5398415D818}"/>
              </a:ext>
            </a:extLst>
          </p:cNvPr>
          <p:cNvSpPr txBox="1"/>
          <p:nvPr/>
        </p:nvSpPr>
        <p:spPr>
          <a:xfrm>
            <a:off x="2228850" y="1690688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Projet Choisi : Jeu de Blackjack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Langage Choisi : Java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Bibliothèque Choisi : </a:t>
            </a:r>
            <a:r>
              <a:rPr lang="fr-FR" dirty="0" err="1">
                <a:solidFill>
                  <a:schemeClr val="bg1"/>
                </a:solidFill>
              </a:rPr>
              <a:t>libGDX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IDE Choisi : Eclipse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Environnements Choisis : Github et </a:t>
            </a:r>
            <a:r>
              <a:rPr lang="fr-FR" dirty="0" err="1">
                <a:solidFill>
                  <a:schemeClr val="bg1"/>
                </a:solidFill>
              </a:rPr>
              <a:t>Gradle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60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Samuel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Fonctionnement du Blackjack 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Paquets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Mains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Mises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musiques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Arthur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Explication des Règles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des Charges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Diagramme de Classes </a:t>
            </a:r>
            <a:r>
              <a:rPr lang="fr-FR" dirty="0" err="1">
                <a:solidFill>
                  <a:schemeClr val="bg1"/>
                </a:solidFill>
              </a:rPr>
              <a:t>UML</a:t>
            </a: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Création et affichage des Animations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120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du Travail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Hanafi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Visuels des Boutons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Recettes et Conception Détaillée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Sauvegarde du Volume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Historique des parties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Alexandre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SplashScreen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Gestion des Victoires/Défaites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Cahier de Recette et Conception Détaillée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Photoshop des Images (Fonds, Plateau)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37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B95D5EA-7480-4616-AEC1-DBAD81FC1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3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7D639336-C512-4B88-97B5-39CADAAC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63175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Remerciements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4879B5-84D1-4A7F-A251-D642317AAC28}"/>
              </a:ext>
            </a:extLst>
          </p:cNvPr>
          <p:cNvSpPr txBox="1"/>
          <p:nvPr/>
        </p:nvSpPr>
        <p:spPr>
          <a:xfrm>
            <a:off x="2071687" y="1391724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Frank Sauvage pour ses conseils et son accompagnement toutes les semaines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David Janiszek pour l’encadrement du Projet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À Louis Aubin pour avoir dessiné le Background et le Plateau du Jeu</a:t>
            </a:r>
          </a:p>
        </p:txBody>
      </p:sp>
    </p:spTree>
    <p:extLst>
      <p:ext uri="{BB962C8B-B14F-4D97-AF65-F5344CB8AC3E}">
        <p14:creationId xmlns:p14="http://schemas.microsoft.com/office/powerpoint/2010/main" val="20343271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155</Words>
  <Application>Microsoft Office PowerPoint</Application>
  <PresentationFormat>Grand écran</PresentationFormat>
  <Paragraphs>57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Présentation PowerPoint</vt:lpstr>
      <vt:lpstr>Présentation</vt:lpstr>
      <vt:lpstr>Répartition du Travail</vt:lpstr>
      <vt:lpstr>Répartition du Travail</vt:lpstr>
      <vt:lpstr>Remerciements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Alexandre Stefanos</dc:creator>
  <cp:lastModifiedBy>Alexandre Stefanos</cp:lastModifiedBy>
  <cp:revision>26</cp:revision>
  <dcterms:created xsi:type="dcterms:W3CDTF">2021-04-21T15:21:30Z</dcterms:created>
  <dcterms:modified xsi:type="dcterms:W3CDTF">2021-04-21T16:56:15Z</dcterms:modified>
</cp:coreProperties>
</file>

<file path=docProps/thumbnail.jpeg>
</file>